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5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78A626-0755-4054-A205-BECE5E923F99}" v="2" dt="2025-03-04T11:25:38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Gale" userId="5d6e8a07ba142de7" providerId="LiveId" clId="{39617498-111B-4E45-BCB6-B4CFE161B40F}"/>
    <pc:docChg chg="modSld">
      <pc:chgData name="Weronika Gale" userId="5d6e8a07ba142de7" providerId="LiveId" clId="{39617498-111B-4E45-BCB6-B4CFE161B40F}" dt="2024-08-26T14:52:44.559" v="1" actId="207"/>
      <pc:docMkLst>
        <pc:docMk/>
      </pc:docMkLst>
      <pc:sldChg chg="modSp mod">
        <pc:chgData name="Weronika Gale" userId="5d6e8a07ba142de7" providerId="LiveId" clId="{39617498-111B-4E45-BCB6-B4CFE161B40F}" dt="2024-08-26T14:52:44.559" v="1" actId="207"/>
        <pc:sldMkLst>
          <pc:docMk/>
          <pc:sldMk cId="3040580285" sldId="257"/>
        </pc:sldMkLst>
      </pc:sldChg>
    </pc:docChg>
  </pc:docChgLst>
  <pc:docChgLst>
    <pc:chgData name="Weronika Gale" userId="5d6e8a07ba142de7" providerId="LiveId" clId="{8178A626-0755-4054-A205-BECE5E923F99}"/>
    <pc:docChg chg="undo custSel modSld">
      <pc:chgData name="Weronika Gale" userId="5d6e8a07ba142de7" providerId="LiveId" clId="{8178A626-0755-4054-A205-BECE5E923F99}" dt="2025-03-04T11:27:10.220" v="52" actId="14100"/>
      <pc:docMkLst>
        <pc:docMk/>
      </pc:docMkLst>
      <pc:sldChg chg="addSp delSp modSp mod">
        <pc:chgData name="Weronika Gale" userId="5d6e8a07ba142de7" providerId="LiveId" clId="{8178A626-0755-4054-A205-BECE5E923F99}" dt="2025-03-04T11:27:10.220" v="52" actId="14100"/>
        <pc:sldMkLst>
          <pc:docMk/>
          <pc:sldMk cId="3040580285" sldId="257"/>
        </pc:sldMkLst>
        <pc:spChg chg="del mod">
          <ac:chgData name="Weronika Gale" userId="5d6e8a07ba142de7" providerId="LiveId" clId="{8178A626-0755-4054-A205-BECE5E923F99}" dt="2025-03-04T11:23:33.018" v="4"/>
          <ac:spMkLst>
            <pc:docMk/>
            <pc:sldMk cId="3040580285" sldId="257"/>
            <ac:spMk id="7" creationId="{47764BC9-63EF-0276-318A-790248B319B0}"/>
          </ac:spMkLst>
        </pc:spChg>
        <pc:spChg chg="add mod">
          <ac:chgData name="Weronika Gale" userId="5d6e8a07ba142de7" providerId="LiveId" clId="{8178A626-0755-4054-A205-BECE5E923F99}" dt="2025-03-04T11:27:10.220" v="52" actId="14100"/>
          <ac:spMkLst>
            <pc:docMk/>
            <pc:sldMk cId="3040580285" sldId="257"/>
            <ac:spMk id="8" creationId="{CEE10242-3995-A365-BB9A-3FE5744BE758}"/>
          </ac:spMkLst>
        </pc:spChg>
        <pc:spChg chg="del mod">
          <ac:chgData name="Weronika Gale" userId="5d6e8a07ba142de7" providerId="LiveId" clId="{8178A626-0755-4054-A205-BECE5E923F99}" dt="2025-03-04T11:23:33.018" v="6"/>
          <ac:spMkLst>
            <pc:docMk/>
            <pc:sldMk cId="3040580285" sldId="257"/>
            <ac:spMk id="9" creationId="{77E26786-9A08-7743-6711-7E85AD8D85BA}"/>
          </ac:spMkLst>
        </pc:spChg>
        <pc:spChg chg="del mod">
          <ac:chgData name="Weronika Gale" userId="5d6e8a07ba142de7" providerId="LiveId" clId="{8178A626-0755-4054-A205-BECE5E923F99}" dt="2025-03-04T11:24:55.611" v="24"/>
          <ac:spMkLst>
            <pc:docMk/>
            <pc:sldMk cId="3040580285" sldId="257"/>
            <ac:spMk id="12" creationId="{37D819DE-B9B2-9FEC-18FA-575139B9BE01}"/>
          </ac:spMkLst>
        </pc:spChg>
        <pc:spChg chg="mod">
          <ac:chgData name="Weronika Gale" userId="5d6e8a07ba142de7" providerId="LiveId" clId="{8178A626-0755-4054-A205-BECE5E923F99}" dt="2025-03-04T11:25:57.683" v="36" actId="20577"/>
          <ac:spMkLst>
            <pc:docMk/>
            <pc:sldMk cId="3040580285" sldId="257"/>
            <ac:spMk id="14" creationId="{FE764322-E86C-391C-7DD3-FE8FA491846C}"/>
          </ac:spMkLst>
        </pc:spChg>
        <pc:spChg chg="mod">
          <ac:chgData name="Weronika Gale" userId="5d6e8a07ba142de7" providerId="LiveId" clId="{8178A626-0755-4054-A205-BECE5E923F99}" dt="2025-03-04T11:26:01.310" v="37" actId="20577"/>
          <ac:spMkLst>
            <pc:docMk/>
            <pc:sldMk cId="3040580285" sldId="257"/>
            <ac:spMk id="15" creationId="{FD7FB936-4FA7-73E2-7795-ADA0BFA707C3}"/>
          </ac:spMkLst>
        </pc:spChg>
        <pc:spChg chg="mod">
          <ac:chgData name="Weronika Gale" userId="5d6e8a07ba142de7" providerId="LiveId" clId="{8178A626-0755-4054-A205-BECE5E923F99}" dt="2025-03-04T11:23:36.228" v="7" actId="6549"/>
          <ac:spMkLst>
            <pc:docMk/>
            <pc:sldMk cId="3040580285" sldId="257"/>
            <ac:spMk id="16" creationId="{F48B4620-FD28-97F6-9396-BE2EFDDA0B8E}"/>
          </ac:spMkLst>
        </pc:spChg>
        <pc:spChg chg="del mod topLvl">
          <ac:chgData name="Weronika Gale" userId="5d6e8a07ba142de7" providerId="LiveId" clId="{8178A626-0755-4054-A205-BECE5E923F99}" dt="2025-03-04T11:27:05.626" v="51" actId="478"/>
          <ac:spMkLst>
            <pc:docMk/>
            <pc:sldMk cId="3040580285" sldId="257"/>
            <ac:spMk id="19" creationId="{5DB8A50C-D560-4325-8504-1348B1F9B3AD}"/>
          </ac:spMkLst>
        </pc:spChg>
        <pc:spChg chg="mod">
          <ac:chgData name="Weronika Gale" userId="5d6e8a07ba142de7" providerId="LiveId" clId="{8178A626-0755-4054-A205-BECE5E923F99}" dt="2025-03-04T11:24:29.780" v="17" actId="14100"/>
          <ac:spMkLst>
            <pc:docMk/>
            <pc:sldMk cId="3040580285" sldId="257"/>
            <ac:spMk id="21" creationId="{B97F0D16-4B76-4B99-960B-A0B506E1E581}"/>
          </ac:spMkLst>
        </pc:spChg>
        <pc:spChg chg="mod">
          <ac:chgData name="Weronika Gale" userId="5d6e8a07ba142de7" providerId="LiveId" clId="{8178A626-0755-4054-A205-BECE5E923F99}" dt="2025-03-04T11:24:49.796" v="21" actId="14100"/>
          <ac:spMkLst>
            <pc:docMk/>
            <pc:sldMk cId="3040580285" sldId="257"/>
            <ac:spMk id="36" creationId="{3230C7B0-9CC5-48AC-AD50-EB3CEED55847}"/>
          </ac:spMkLst>
        </pc:spChg>
        <pc:grpChg chg="del mod">
          <ac:chgData name="Weronika Gale" userId="5d6e8a07ba142de7" providerId="LiveId" clId="{8178A626-0755-4054-A205-BECE5E923F99}" dt="2025-03-04T11:27:05.626" v="51" actId="478"/>
          <ac:grpSpMkLst>
            <pc:docMk/>
            <pc:sldMk cId="3040580285" sldId="257"/>
            <ac:grpSpMk id="17" creationId="{52EFFC3E-3B69-4BAF-9754-CF5C1842A9C6}"/>
          </ac:grpSpMkLst>
        </pc:grpChg>
        <pc:grpChg chg="topLvl">
          <ac:chgData name="Weronika Gale" userId="5d6e8a07ba142de7" providerId="LiveId" clId="{8178A626-0755-4054-A205-BECE5E923F99}" dt="2025-03-04T11:27:05.626" v="51" actId="478"/>
          <ac:grpSpMkLst>
            <pc:docMk/>
            <pc:sldMk cId="3040580285" sldId="257"/>
            <ac:grpSpMk id="18" creationId="{812A5ED2-F511-4E9E-80B7-9172761259AE}"/>
          </ac:grpSpMkLst>
        </pc:grpChg>
        <pc:grpChg chg="mod">
          <ac:chgData name="Weronika Gale" userId="5d6e8a07ba142de7" providerId="LiveId" clId="{8178A626-0755-4054-A205-BECE5E923F99}" dt="2025-03-04T11:26:47.890" v="47" actId="14100"/>
          <ac:grpSpMkLst>
            <pc:docMk/>
            <pc:sldMk cId="3040580285" sldId="257"/>
            <ac:grpSpMk id="24" creationId="{67EE4E5A-FDFA-7C47-2873-C0C4F2A56F18}"/>
          </ac:grpSpMkLst>
        </pc:grpChg>
        <pc:grpChg chg="mod">
          <ac:chgData name="Weronika Gale" userId="5d6e8a07ba142de7" providerId="LiveId" clId="{8178A626-0755-4054-A205-BECE5E923F99}" dt="2025-03-04T11:26:51.998" v="48" actId="14100"/>
          <ac:grpSpMkLst>
            <pc:docMk/>
            <pc:sldMk cId="3040580285" sldId="257"/>
            <ac:grpSpMk id="28" creationId="{5FD302C7-FA0C-4A6D-9410-C9C684EEE269}"/>
          </ac:grpSpMkLst>
        </pc:grpChg>
        <pc:grpChg chg="mod">
          <ac:chgData name="Weronika Gale" userId="5d6e8a07ba142de7" providerId="LiveId" clId="{8178A626-0755-4054-A205-BECE5E923F99}" dt="2025-03-04T11:26:43.651" v="46" actId="14100"/>
          <ac:grpSpMkLst>
            <pc:docMk/>
            <pc:sldMk cId="3040580285" sldId="257"/>
            <ac:grpSpMk id="33" creationId="{38AB0CC8-A9F3-4C00-8410-79AC6D49B9EA}"/>
          </ac:grpSpMkLst>
        </pc:grpChg>
        <pc:graphicFrameChg chg="del">
          <ac:chgData name="Weronika Gale" userId="5d6e8a07ba142de7" providerId="LiveId" clId="{8178A626-0755-4054-A205-BECE5E923F99}" dt="2025-03-04T11:23:33.015" v="2" actId="478"/>
          <ac:graphicFrameMkLst>
            <pc:docMk/>
            <pc:sldMk cId="3040580285" sldId="257"/>
            <ac:graphicFrameMk id="10" creationId="{C5687584-1519-EE43-B582-756AE59BE09C}"/>
          </ac:graphicFrameMkLst>
        </pc:graphicFrameChg>
        <pc:graphicFrameChg chg="del">
          <ac:chgData name="Weronika Gale" userId="5d6e8a07ba142de7" providerId="LiveId" clId="{8178A626-0755-4054-A205-BECE5E923F99}" dt="2025-03-04T11:23:40.633" v="8" actId="478"/>
          <ac:graphicFrameMkLst>
            <pc:docMk/>
            <pc:sldMk cId="3040580285" sldId="257"/>
            <ac:graphicFrameMk id="23" creationId="{E1FE9363-3F11-B1AA-201E-4289CF0633CF}"/>
          </ac:graphicFrameMkLst>
        </pc:graphicFrameChg>
        <pc:cxnChg chg="del">
          <ac:chgData name="Weronika Gale" userId="5d6e8a07ba142de7" providerId="LiveId" clId="{8178A626-0755-4054-A205-BECE5E923F99}" dt="2025-03-04T11:25:00.264" v="25" actId="478"/>
          <ac:cxnSpMkLst>
            <pc:docMk/>
            <pc:sldMk cId="3040580285" sldId="257"/>
            <ac:cxnSpMk id="26" creationId="{0D3ADB6B-DA95-8694-E3E8-A23648828BFF}"/>
          </ac:cxnSpMkLst>
        </pc:cxnChg>
        <pc:cxnChg chg="del">
          <ac:chgData name="Weronika Gale" userId="5d6e8a07ba142de7" providerId="LiveId" clId="{8178A626-0755-4054-A205-BECE5E923F99}" dt="2025-03-04T11:25:29.613" v="32" actId="478"/>
          <ac:cxnSpMkLst>
            <pc:docMk/>
            <pc:sldMk cId="3040580285" sldId="257"/>
            <ac:cxnSpMk id="42" creationId="{E5D14C64-1704-4113-E633-9746E6B4B4B6}"/>
          </ac:cxnSpMkLst>
        </pc:cxnChg>
        <pc:cxnChg chg="del mod">
          <ac:chgData name="Weronika Gale" userId="5d6e8a07ba142de7" providerId="LiveId" clId="{8178A626-0755-4054-A205-BECE5E923F99}" dt="2025-03-04T11:24:55.611" v="22" actId="478"/>
          <ac:cxnSpMkLst>
            <pc:docMk/>
            <pc:sldMk cId="3040580285" sldId="257"/>
            <ac:cxnSpMk id="48" creationId="{C212C873-8CAA-B3E0-23A0-9A531979A0CA}"/>
          </ac:cxnSpMkLst>
        </pc:cxnChg>
      </pc:sldChg>
    </pc:docChg>
  </pc:docChgLst>
  <pc:docChgLst>
    <pc:chgData name="Weronika Gale" userId="5d6e8a07ba142de7" providerId="LiveId" clId="{A1C0B743-315E-43E0-BC03-B920C1A9803C}"/>
    <pc:docChg chg="undo redo custSel addSld delSld modSld">
      <pc:chgData name="Weronika Gale" userId="5d6e8a07ba142de7" providerId="LiveId" clId="{A1C0B743-315E-43E0-BC03-B920C1A9803C}" dt="2024-11-13T17:31:09.360" v="1021" actId="14100"/>
      <pc:docMkLst>
        <pc:docMk/>
      </pc:docMkLst>
      <pc:sldChg chg="addSp delSp modSp mod">
        <pc:chgData name="Weronika Gale" userId="5d6e8a07ba142de7" providerId="LiveId" clId="{A1C0B743-315E-43E0-BC03-B920C1A9803C}" dt="2024-11-13T17:31:09.360" v="1021" actId="14100"/>
        <pc:sldMkLst>
          <pc:docMk/>
          <pc:sldMk cId="3040580285" sldId="257"/>
        </pc:sldMkLst>
      </pc:sldChg>
      <pc:sldChg chg="addSp delSp new del mod">
        <pc:chgData name="Weronika Gale" userId="5d6e8a07ba142de7" providerId="LiveId" clId="{A1C0B743-315E-43E0-BC03-B920C1A9803C}" dt="2024-11-13T13:13:19.395" v="576" actId="47"/>
        <pc:sldMkLst>
          <pc:docMk/>
          <pc:sldMk cId="1761941353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5D071-4D23-4901-9A42-DFBDC2FB8EB9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D6C0-2A47-4C1A-90F9-736347258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259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DB35A-E17A-4C7D-AB06-B71FF5CD2BB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20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EBF0-692A-2E5B-0EE9-6C66659B1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C6361-B4BC-3E81-A717-EE5121E88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9C831-5EFC-8F2B-C0F4-201078DE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53B5A-49F6-DC0B-6766-018DB3FEB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7FB62-25EE-67F7-4C14-2DE8B24E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8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E55C-995B-15B3-A9FE-547CDAC5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BA101-7CB6-D796-B374-22B2B3661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648E2-636A-96BC-2D35-BE87FEA84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730C8-B583-DF34-6084-7C6B5251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B1020-9153-4BB9-3F9C-A19BC334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8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09AF-A11D-436C-B97E-6FBD966E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36CCA-7F55-AFAE-A9F7-AE64EEA17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00559-01A1-376E-C62F-82B9D87B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A933E-4D91-23AC-A6BC-65960BEAC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1A042-D3BE-0AA3-B03B-D42D8C85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60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8C291-4D2F-CE73-E1BB-00FCA122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C574-579B-31A0-4C76-C20D4B086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C8452-38F6-6FF2-A830-C30890F0D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5B5B77-5F37-A90F-45D5-F88E04A8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91BD2-6AEB-292D-5555-772905C60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81A19D-AB6C-8C9A-C27A-C56C07A4E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5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8E31-5EFD-9B7B-DD23-9AD3923C0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B6845-B328-FE39-8FCF-6DEE170E6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2196E-1138-0CE1-B6E6-B81730FD4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5DFF81-78E0-6B82-5F29-43BA2A954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4FA25B-64B9-E19E-C076-B20DA8AE9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41600A-BBC0-CAEE-C698-05E70C38D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A3B3D-58D4-6ECA-3FE9-55AFE5F4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DF00E-04EB-A121-DAFD-A9B806195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04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D94ED-C027-D0B4-903A-9165C993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8F8224-0C9F-06A4-4E60-490BCF180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43968-E05E-A6EC-DD98-5001DEF56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1EEFA-8E61-1563-00F8-4595CD50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29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F0CD2E-0CEB-7295-8C38-9BFB6185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DBB87-4665-05D2-D444-0BA33CC8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1A67C-90D8-EF46-4604-55FD4DBE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00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DD67B-A082-7E02-CE65-BB2ED4D39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D5371-C264-0345-62E0-047DC507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2C2D8-49E4-4C98-5213-A2CE4C426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112D7-3290-FEE4-5022-06255857D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DEC81-D6FD-CBE3-0D3F-0034F362C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5F844-583D-B8FE-FE89-76BB1886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32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8395-5479-6086-E8DE-47FD02D0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1FDFD-A85B-47DD-A235-61B74BEAE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B9D76-67D3-12DF-32F7-A27942A22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0A020-471E-8C42-C9ED-01794C7C8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CAD68-CEED-D820-79E9-04233B65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89FBC-8C74-C55F-4921-C5A44B01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40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6CBF0-697E-229F-6274-AEC39F15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119A6-B4D9-3593-4583-F850D0385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F5E00-0285-0DA4-19C7-12CE1DA5B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444AA-72EA-C6F6-BB91-F7897BD3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F79A6-FF10-C062-F823-9193AE98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35FAC1-4DE1-EA1F-7346-EDDCE5B6A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96B56-690A-D2DE-DFA1-971D58CD2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5C459-F2B0-B985-E072-998D600EE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13CB0-4D1D-42E4-CA0C-D3553AFFB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F616F-9DB2-AF88-85DC-D767A546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62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B6ADD1-14A0-E2AE-57C2-5E2B88371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E39CD-3DA7-F14A-A3C2-B063EF9FA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6A73B-9AEE-8CD5-1029-8A9EF02D5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BF72B-B105-4E11-BDA2-22BCE1224DE2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96917-5BE7-32D4-1184-7028B22A9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DF6D7-9C9B-4D28-749F-9EC1341DC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27A94C-D8FB-4E3C-9788-214D46A8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61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12A5ED2-F511-4E9E-80B7-9172761259AE}"/>
              </a:ext>
            </a:extLst>
          </p:cNvPr>
          <p:cNvGrpSpPr/>
          <p:nvPr/>
        </p:nvGrpSpPr>
        <p:grpSpPr>
          <a:xfrm>
            <a:off x="206914" y="1289128"/>
            <a:ext cx="5650176" cy="2642130"/>
            <a:chOff x="0" y="0"/>
            <a:chExt cx="5916295" cy="296526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120B6DB-E837-4D94-A297-1134F6B4E92E}"/>
                </a:ext>
              </a:extLst>
            </p:cNvPr>
            <p:cNvSpPr/>
            <p:nvPr/>
          </p:nvSpPr>
          <p:spPr>
            <a:xfrm>
              <a:off x="0" y="39181"/>
              <a:ext cx="5902959" cy="2926088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" name="Text Box 2">
              <a:extLst>
                <a:ext uri="{FF2B5EF4-FFF2-40B4-BE49-F238E27FC236}">
                  <a16:creationId xmlns:a16="http://schemas.microsoft.com/office/drawing/2014/main" id="{B97F0D16-4B76-4B99-960B-A0B506E1E5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5916295" cy="624369"/>
            </a:xfrm>
            <a:prstGeom prst="rect">
              <a:avLst/>
            </a:prstGeom>
            <a:solidFill>
              <a:srgbClr val="00BDF2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Aim: What were you trying to achieve?</a:t>
              </a:r>
              <a:endParaRPr lang="en-GB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FD302C7-FA0C-4A6D-9410-C9C684EEE269}"/>
              </a:ext>
            </a:extLst>
          </p:cNvPr>
          <p:cNvGrpSpPr/>
          <p:nvPr/>
        </p:nvGrpSpPr>
        <p:grpSpPr>
          <a:xfrm>
            <a:off x="6094456" y="1289128"/>
            <a:ext cx="5853386" cy="2586864"/>
            <a:chOff x="0" y="-1"/>
            <a:chExt cx="5916295" cy="29643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208E8FE-3873-4DEB-BD35-2C1DC659D0AC}"/>
                </a:ext>
              </a:extLst>
            </p:cNvPr>
            <p:cNvSpPr/>
            <p:nvPr/>
          </p:nvSpPr>
          <p:spPr>
            <a:xfrm>
              <a:off x="0" y="0"/>
              <a:ext cx="5902960" cy="2964359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ADD09620-8CA8-4759-B2AE-74710F629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-1"/>
              <a:ext cx="5916295" cy="666660"/>
            </a:xfrm>
            <a:prstGeom prst="rect">
              <a:avLst/>
            </a:prstGeom>
            <a:solidFill>
              <a:srgbClr val="EE3680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 b="1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Change ideas: What changes did you make?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AB0CC8-A9F3-4C00-8410-79AC6D49B9EA}"/>
              </a:ext>
            </a:extLst>
          </p:cNvPr>
          <p:cNvGrpSpPr/>
          <p:nvPr/>
        </p:nvGrpSpPr>
        <p:grpSpPr>
          <a:xfrm>
            <a:off x="213389" y="3931259"/>
            <a:ext cx="5610632" cy="2746059"/>
            <a:chOff x="0" y="-1"/>
            <a:chExt cx="5902960" cy="523820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3DE41AC-11DB-4129-A733-83B9BBCBE536}"/>
                </a:ext>
              </a:extLst>
            </p:cNvPr>
            <p:cNvSpPr/>
            <p:nvPr/>
          </p:nvSpPr>
          <p:spPr>
            <a:xfrm>
              <a:off x="0" y="-1"/>
              <a:ext cx="5902960" cy="5238205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6" name="Text Box 2">
              <a:extLst>
                <a:ext uri="{FF2B5EF4-FFF2-40B4-BE49-F238E27FC236}">
                  <a16:creationId xmlns:a16="http://schemas.microsoft.com/office/drawing/2014/main" id="{3230C7B0-9CC5-48AC-AD50-EB3CEED55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-1"/>
              <a:ext cx="5902960" cy="957018"/>
            </a:xfrm>
            <a:prstGeom prst="rect">
              <a:avLst/>
            </a:prstGeom>
            <a:solidFill>
              <a:srgbClr val="FCB53D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 b="1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Measures: What was the impact of the changes?</a:t>
              </a:r>
              <a:endPara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9B16B532-DEAB-440B-B3AE-CB4C17E913DC}"/>
              </a:ext>
            </a:extLst>
          </p:cNvPr>
          <p:cNvSpPr txBox="1"/>
          <p:nvPr/>
        </p:nvSpPr>
        <p:spPr>
          <a:xfrm>
            <a:off x="1448422" y="216267"/>
            <a:ext cx="8423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A57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Improvement in Primary Care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764322-E86C-391C-7DD3-FE8FA491846C}"/>
              </a:ext>
            </a:extLst>
          </p:cNvPr>
          <p:cNvSpPr txBox="1"/>
          <p:nvPr/>
        </p:nvSpPr>
        <p:spPr>
          <a:xfrm>
            <a:off x="156799" y="847065"/>
            <a:ext cx="8050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Name of project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7FB936-4FA7-73E2-7795-ADA0BFA707C3}"/>
              </a:ext>
            </a:extLst>
          </p:cNvPr>
          <p:cNvSpPr txBox="1"/>
          <p:nvPr/>
        </p:nvSpPr>
        <p:spPr>
          <a:xfrm>
            <a:off x="7728155" y="845252"/>
            <a:ext cx="4216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Completed by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390A9A-FDEA-254E-BA2C-DF2DF33E6E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r="17520"/>
          <a:stretch/>
        </p:blipFill>
        <p:spPr bwMode="auto">
          <a:xfrm>
            <a:off x="372359" y="167655"/>
            <a:ext cx="919199" cy="682003"/>
          </a:xfrm>
          <a:prstGeom prst="rect">
            <a:avLst/>
          </a:prstGeom>
          <a:noFill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6D1686-1BC9-C10A-4F89-6E62C9C20D5C}"/>
              </a:ext>
            </a:extLst>
          </p:cNvPr>
          <p:cNvGrpSpPr/>
          <p:nvPr/>
        </p:nvGrpSpPr>
        <p:grpSpPr>
          <a:xfrm>
            <a:off x="10434082" y="284041"/>
            <a:ext cx="1488199" cy="449226"/>
            <a:chOff x="10506313" y="144107"/>
            <a:chExt cx="1488199" cy="4492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8610CD8-5420-523B-BF34-41E5D1D7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7406" y="144107"/>
              <a:ext cx="1417106" cy="44922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48D13E5-0BB8-5D03-EA10-DB6AF35C6932}"/>
                </a:ext>
              </a:extLst>
            </p:cNvPr>
            <p:cNvSpPr txBox="1"/>
            <p:nvPr/>
          </p:nvSpPr>
          <p:spPr>
            <a:xfrm>
              <a:off x="10506313" y="148117"/>
              <a:ext cx="11009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With thanks to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EE4E5A-FDFA-7C47-2873-C0C4F2A56F18}"/>
              </a:ext>
            </a:extLst>
          </p:cNvPr>
          <p:cNvGrpSpPr/>
          <p:nvPr/>
        </p:nvGrpSpPr>
        <p:grpSpPr>
          <a:xfrm>
            <a:off x="6093653" y="3931258"/>
            <a:ext cx="5853386" cy="2746059"/>
            <a:chOff x="5818781" y="4622359"/>
            <a:chExt cx="6147551" cy="170660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627DC09-B1A9-4F5E-8240-3AEF71C99949}"/>
                </a:ext>
              </a:extLst>
            </p:cNvPr>
            <p:cNvGrpSpPr/>
            <p:nvPr/>
          </p:nvGrpSpPr>
          <p:grpSpPr>
            <a:xfrm>
              <a:off x="5818781" y="4622359"/>
              <a:ext cx="6147551" cy="1706607"/>
              <a:chOff x="0" y="-2817"/>
              <a:chExt cx="5914774" cy="5240931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5724ED3-E9B7-43F0-B38C-0569FAE1D459}"/>
                  </a:ext>
                </a:extLst>
              </p:cNvPr>
              <p:cNvSpPr/>
              <p:nvPr/>
            </p:nvSpPr>
            <p:spPr>
              <a:xfrm>
                <a:off x="0" y="-1"/>
                <a:ext cx="5902960" cy="5238115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41" name="Text Box 2">
                <a:extLst>
                  <a:ext uri="{FF2B5EF4-FFF2-40B4-BE49-F238E27FC236}">
                    <a16:creationId xmlns:a16="http://schemas.microsoft.com/office/drawing/2014/main" id="{CF74CBE3-ACE7-40C9-A561-A8AECEA29E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13" y="-2817"/>
                <a:ext cx="5902961" cy="979998"/>
              </a:xfrm>
              <a:prstGeom prst="rect">
                <a:avLst/>
              </a:prstGeom>
              <a:solidFill>
                <a:srgbClr val="8DC63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600" b="1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Lessons learned and what’s next?</a:t>
                </a:r>
                <a:endParaRPr lang="en-GB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8B4620-FD28-97F6-9396-BE2EFDDA0B8E}"/>
                </a:ext>
              </a:extLst>
            </p:cNvPr>
            <p:cNvSpPr txBox="1"/>
            <p:nvPr/>
          </p:nvSpPr>
          <p:spPr>
            <a:xfrm>
              <a:off x="5864194" y="4975823"/>
              <a:ext cx="6096000" cy="1430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endParaRPr lang="en-GB" sz="1200" dirty="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EE10242-3995-A365-BB9A-3FE5744BE758}"/>
              </a:ext>
            </a:extLst>
          </p:cNvPr>
          <p:cNvSpPr/>
          <p:nvPr/>
        </p:nvSpPr>
        <p:spPr>
          <a:xfrm>
            <a:off x="212767" y="1322538"/>
            <a:ext cx="5611254" cy="2553454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580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50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Weronika Gale</dc:creator>
  <cp:lastModifiedBy>Weronika Gale</cp:lastModifiedBy>
  <cp:revision>1</cp:revision>
  <dcterms:created xsi:type="dcterms:W3CDTF">2024-08-26T14:51:40Z</dcterms:created>
  <dcterms:modified xsi:type="dcterms:W3CDTF">2025-03-04T11:27:15Z</dcterms:modified>
</cp:coreProperties>
</file>